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C105D-693B-4954-859F-BB36EDD27CB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963-E372-4920-BE16-0BBB13BD9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71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C105D-693B-4954-859F-BB36EDD27CB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963-E372-4920-BE16-0BBB13BD9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526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C105D-693B-4954-859F-BB36EDD27CB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963-E372-4920-BE16-0BBB13BD9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377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C105D-693B-4954-859F-BB36EDD27CB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963-E372-4920-BE16-0BBB13BD9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578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C105D-693B-4954-859F-BB36EDD27CB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963-E372-4920-BE16-0BBB13BD9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28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C105D-693B-4954-859F-BB36EDD27CB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963-E372-4920-BE16-0BBB13BD9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271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C105D-693B-4954-859F-BB36EDD27CB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963-E372-4920-BE16-0BBB13BD9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85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C105D-693B-4954-859F-BB36EDD27CB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963-E372-4920-BE16-0BBB13BD9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4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C105D-693B-4954-859F-BB36EDD27CB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963-E372-4920-BE16-0BBB13BD9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423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C105D-693B-4954-859F-BB36EDD27CB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963-E372-4920-BE16-0BBB13BD9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2876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C105D-693B-4954-859F-BB36EDD27CB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F93963-E372-4920-BE16-0BBB13BD9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08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C105D-693B-4954-859F-BB36EDD27CB2}" type="datetimeFigureOut">
              <a:rPr lang="en-US" smtClean="0"/>
              <a:t>2/18/2019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F93963-E372-4920-BE16-0BBB13BD92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55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676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Atlantic Duct Cleaning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71800"/>
            <a:ext cx="6400800" cy="17526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Air Duct Cleaning Guide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21553"/>
            <a:ext cx="1828800" cy="129260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0" y="5332845"/>
            <a:ext cx="487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AtlanticDuctCleaning.com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703-435-4485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79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21553"/>
            <a:ext cx="1828800" cy="129260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0" y="5332845"/>
            <a:ext cx="487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AtlanticDuctCleaning.com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703-435-4485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What Do We Clean?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367145" y="1413164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Both</a:t>
            </a:r>
            <a:r>
              <a:rPr lang="en-US" dirty="0" smtClean="0"/>
              <a:t> the </a:t>
            </a:r>
            <a:r>
              <a:rPr lang="en-US" b="1" dirty="0" smtClean="0"/>
              <a:t>Supply</a:t>
            </a:r>
            <a:r>
              <a:rPr lang="en-US" dirty="0" smtClean="0"/>
              <a:t> and </a:t>
            </a:r>
            <a:r>
              <a:rPr lang="en-US" b="1" dirty="0" smtClean="0"/>
              <a:t>Return</a:t>
            </a:r>
            <a:r>
              <a:rPr lang="en-US" dirty="0" smtClean="0"/>
              <a:t> lines, from the register all the way back to the unit</a:t>
            </a:r>
          </a:p>
          <a:p>
            <a:endParaRPr lang="en-US" dirty="0" smtClean="0"/>
          </a:p>
          <a:p>
            <a:r>
              <a:rPr lang="en-US" dirty="0" smtClean="0"/>
              <a:t>We clean in accordance to NADCA (North American Duct Cleaning Association) standards</a:t>
            </a:r>
            <a:endParaRPr lang="en-US" dirty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04" y="2876729"/>
            <a:ext cx="1665865" cy="22211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04" y="2876729"/>
            <a:ext cx="1655474" cy="220729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67" y="2867300"/>
            <a:ext cx="1672937" cy="22305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292" y="2839000"/>
            <a:ext cx="1752344" cy="225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21553"/>
            <a:ext cx="1828800" cy="129260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0" y="5332845"/>
            <a:ext cx="487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AtlanticDuctCleaning.com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703-435-4485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152400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sz="6000" dirty="0" smtClean="0"/>
              <a:t>What Equipment Do We Use?</a:t>
            </a:r>
            <a:endParaRPr lang="en-US" sz="6000" dirty="0"/>
          </a:p>
        </p:txBody>
      </p:sp>
      <p:sp>
        <p:nvSpPr>
          <p:cNvPr id="11" name="TextBox 10"/>
          <p:cNvSpPr txBox="1"/>
          <p:nvPr/>
        </p:nvSpPr>
        <p:spPr>
          <a:xfrm>
            <a:off x="381000" y="16764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removal of debris we use a </a:t>
            </a:r>
            <a:r>
              <a:rPr lang="en-US" b="1" dirty="0" smtClean="0"/>
              <a:t>Hyper VAC</a:t>
            </a:r>
            <a:endParaRPr lang="en-US" b="1" dirty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703767" y="1676400"/>
            <a:ext cx="4069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use </a:t>
            </a:r>
            <a:r>
              <a:rPr lang="en-US" b="1" dirty="0" smtClean="0"/>
              <a:t>compressed air </a:t>
            </a:r>
            <a:r>
              <a:rPr lang="en-US" dirty="0" smtClean="0"/>
              <a:t>to go line by line and knock debris loose pushing it into the Hyper VAC</a:t>
            </a:r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62" y="2010966"/>
            <a:ext cx="2243137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667000"/>
            <a:ext cx="1845902" cy="2461202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H="1">
            <a:off x="990600" y="2010966"/>
            <a:ext cx="2438400" cy="111323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782" y="2667000"/>
            <a:ext cx="3239090" cy="211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5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21553"/>
            <a:ext cx="1828800" cy="129260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0" y="5332845"/>
            <a:ext cx="487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AtlanticDuctCleaning.com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703-435-4485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How Do We Clean?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371600"/>
            <a:ext cx="876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We cut a 10 inch access </a:t>
            </a:r>
            <a:r>
              <a:rPr lang="en-US" dirty="0" smtClean="0"/>
              <a:t>hole on both trunk lines that we </a:t>
            </a:r>
            <a:r>
              <a:rPr lang="en-US" b="1" dirty="0" smtClean="0"/>
              <a:t>seal back, with sheet metal</a:t>
            </a:r>
            <a:r>
              <a:rPr lang="en-US" dirty="0" smtClean="0"/>
              <a:t>, upon completion.</a:t>
            </a:r>
            <a:r>
              <a:rPr lang="en-US" dirty="0"/>
              <a:t> </a:t>
            </a:r>
            <a:r>
              <a:rPr lang="en-US" dirty="0" smtClean="0"/>
              <a:t>As the </a:t>
            </a:r>
            <a:r>
              <a:rPr lang="en-US" b="1" dirty="0" smtClean="0"/>
              <a:t>Vacuum is creating pressure</a:t>
            </a:r>
            <a:r>
              <a:rPr lang="en-US" dirty="0" smtClean="0"/>
              <a:t>, we go to </a:t>
            </a:r>
            <a:r>
              <a:rPr lang="en-US" b="1" dirty="0" smtClean="0"/>
              <a:t>each register and dislodge debris </a:t>
            </a:r>
            <a:r>
              <a:rPr lang="en-US" dirty="0" smtClean="0"/>
              <a:t>pushing it through the duct work and into the </a:t>
            </a:r>
            <a:r>
              <a:rPr lang="en-US" b="1" dirty="0" smtClean="0"/>
              <a:t>HYPER VAC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90616"/>
            <a:ext cx="2209800" cy="294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290616"/>
            <a:ext cx="2225387" cy="2967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0413" y="2269834"/>
            <a:ext cx="2225387" cy="296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53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21553"/>
            <a:ext cx="1828800" cy="129260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0" y="5332845"/>
            <a:ext cx="487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AtlanticDuctCleaning.com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703-435-4485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FAQ’S</a:t>
            </a:r>
            <a:endParaRPr 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1447800"/>
            <a:ext cx="876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Do we use chemicals?</a:t>
            </a:r>
          </a:p>
          <a:p>
            <a:r>
              <a:rPr lang="en-US" dirty="0" smtClean="0"/>
              <a:t>No, we only use air to push and pull debris through the duct work </a:t>
            </a:r>
          </a:p>
          <a:p>
            <a:endParaRPr lang="en-US" dirty="0"/>
          </a:p>
          <a:p>
            <a:r>
              <a:rPr lang="en-US" b="1" dirty="0" smtClean="0"/>
              <a:t>Can I be in the house when this is being completed?</a:t>
            </a:r>
          </a:p>
          <a:p>
            <a:r>
              <a:rPr lang="en-US" dirty="0" smtClean="0"/>
              <a:t>Yes</a:t>
            </a:r>
          </a:p>
          <a:p>
            <a:endParaRPr lang="en-US" dirty="0"/>
          </a:p>
          <a:p>
            <a:r>
              <a:rPr lang="en-US" b="1" dirty="0" smtClean="0"/>
              <a:t>How long does it take?</a:t>
            </a:r>
          </a:p>
          <a:p>
            <a:r>
              <a:rPr lang="en-US" dirty="0" smtClean="0"/>
              <a:t>2-3 hours per system</a:t>
            </a:r>
          </a:p>
          <a:p>
            <a:endParaRPr lang="en-US" dirty="0"/>
          </a:p>
          <a:p>
            <a:r>
              <a:rPr lang="en-US" b="1" dirty="0" smtClean="0"/>
              <a:t>How often should you get your ducts cleaned?</a:t>
            </a:r>
          </a:p>
          <a:p>
            <a:r>
              <a:rPr lang="en-US" dirty="0" smtClean="0"/>
              <a:t>5-8 years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593" y="2209800"/>
            <a:ext cx="3362807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79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257800"/>
            <a:ext cx="9144000" cy="1600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421553"/>
            <a:ext cx="1828800" cy="129260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0" y="5332845"/>
            <a:ext cx="48768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chemeClr val="bg1"/>
                </a:solidFill>
              </a:rPr>
              <a:t>AtlanticDuctCleaning.com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703-435-4485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Our Resume</a:t>
            </a:r>
            <a:endParaRPr lang="en-US" sz="60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8763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 business since 1995</a:t>
            </a:r>
          </a:p>
          <a:p>
            <a:endParaRPr lang="en-US" dirty="0" smtClean="0"/>
          </a:p>
          <a:p>
            <a:r>
              <a:rPr lang="en-US" dirty="0" smtClean="0"/>
              <a:t>Completed over 130,000 air duct cleanings</a:t>
            </a:r>
          </a:p>
          <a:p>
            <a:endParaRPr lang="en-US" dirty="0"/>
          </a:p>
          <a:p>
            <a:r>
              <a:rPr lang="en-US" b="1" dirty="0" smtClean="0"/>
              <a:t>Largest air duct cleaning company in the Country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Over 100 “5 Star” Google reviews</a:t>
            </a:r>
          </a:p>
          <a:p>
            <a:endParaRPr lang="en-US" dirty="0"/>
          </a:p>
          <a:p>
            <a:r>
              <a:rPr lang="en-US" b="1" dirty="0" smtClean="0"/>
              <a:t>We do not sell anything.</a:t>
            </a:r>
          </a:p>
          <a:p>
            <a:endParaRPr lang="en-US" b="1" dirty="0"/>
          </a:p>
          <a:p>
            <a:r>
              <a:rPr lang="en-US" dirty="0" smtClean="0"/>
              <a:t>What you schedule is what we complete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611224"/>
            <a:ext cx="3522852" cy="332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1453</TotalTime>
  <Words>239</Words>
  <Application>Microsoft Office PowerPoint</Application>
  <PresentationFormat>On-screen Show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Atlantic Duct Cleaning</vt:lpstr>
      <vt:lpstr>What Do We Clean?</vt:lpstr>
      <vt:lpstr>What Equipment Do We Use?</vt:lpstr>
      <vt:lpstr>How Do We Clean?</vt:lpstr>
      <vt:lpstr>FAQ’S</vt:lpstr>
      <vt:lpstr>Our Resume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Atlantic Duct Cleaning</dc:title>
  <dc:creator>Tom</dc:creator>
  <cp:lastModifiedBy>Tom</cp:lastModifiedBy>
  <cp:revision>7</cp:revision>
  <dcterms:created xsi:type="dcterms:W3CDTF">2019-02-04T15:51:23Z</dcterms:created>
  <dcterms:modified xsi:type="dcterms:W3CDTF">2019-02-18T16:25:18Z</dcterms:modified>
</cp:coreProperties>
</file>